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D282759-D974-4E28-A652-D8D9C10B075E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8C8B4BB-B7EB-436D-BE35-80525B0F421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PENERAPAN VLAN PADA JARINGAN WIRELESS BERBASIS MIKROTIK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062912" cy="1752600"/>
          </a:xfrm>
        </p:spPr>
        <p:txBody>
          <a:bodyPr>
            <a:normAutofit lnSpcReduction="10000"/>
          </a:bodyPr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NGE-LAB BARENG SISWA-SISWI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TEKNIK KOMPUTER JARINGAN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SMK AL-AITAAM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802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Setting VLAN </a:t>
            </a:r>
            <a:r>
              <a:rPr lang="en-US" b="1" dirty="0" err="1" smtClean="0">
                <a:solidFill>
                  <a:schemeClr val="tx1"/>
                </a:solidFill>
              </a:rPr>
              <a:t>pada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jaringan</a:t>
            </a:r>
            <a:r>
              <a:rPr lang="en-US" b="1" dirty="0" smtClean="0">
                <a:solidFill>
                  <a:schemeClr val="tx1"/>
                </a:solidFill>
              </a:rPr>
              <a:t> wireless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22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1800" dirty="0" err="1" smtClean="0"/>
              <a:t>Sesuai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study </a:t>
            </a:r>
            <a:r>
              <a:rPr lang="en-US" sz="1800" dirty="0" err="1" smtClean="0"/>
              <a:t>kasus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topologi</a:t>
            </a:r>
            <a:r>
              <a:rPr lang="en-US" sz="1800" dirty="0" smtClean="0"/>
              <a:t> </a:t>
            </a:r>
            <a:r>
              <a:rPr lang="en-US" sz="1800" dirty="0" err="1" smtClean="0"/>
              <a:t>diatas</a:t>
            </a:r>
            <a:r>
              <a:rPr lang="en-US" sz="1800" dirty="0" smtClean="0"/>
              <a:t>,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mendistribusikan</a:t>
            </a:r>
            <a:r>
              <a:rPr lang="en-US" sz="1800" dirty="0" smtClean="0"/>
              <a:t> VLAN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jaringan</a:t>
            </a:r>
            <a:r>
              <a:rPr lang="en-US" sz="1800" dirty="0" smtClean="0"/>
              <a:t> wireless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interface wlan1 (VLAN ID 10) </a:t>
            </a:r>
            <a:r>
              <a:rPr lang="en-US" sz="1800" dirty="0" err="1" smtClean="0"/>
              <a:t>dan</a:t>
            </a:r>
            <a:r>
              <a:rPr lang="en-US" sz="1800" dirty="0" smtClean="0"/>
              <a:t> wlan2 (VLAN ID 20). </a:t>
            </a:r>
            <a:r>
              <a:rPr lang="en-US" sz="1800" dirty="0" err="1" smtClean="0"/>
              <a:t>Pastikan</a:t>
            </a:r>
            <a:r>
              <a:rPr lang="en-US" sz="1800" dirty="0" smtClean="0"/>
              <a:t> wlan1 </a:t>
            </a:r>
            <a:r>
              <a:rPr lang="en-US" sz="1800" dirty="0" err="1" smtClean="0"/>
              <a:t>sudah</a:t>
            </a:r>
            <a:r>
              <a:rPr lang="en-US" sz="1800" dirty="0" smtClean="0"/>
              <a:t> </a:t>
            </a:r>
            <a:r>
              <a:rPr lang="en-US" sz="1800" dirty="0" err="1" smtClean="0"/>
              <a:t>kamu</a:t>
            </a:r>
            <a:r>
              <a:rPr lang="en-US" sz="1800" dirty="0" smtClean="0"/>
              <a:t> </a:t>
            </a:r>
            <a:r>
              <a:rPr lang="en-US" sz="1800" dirty="0" err="1" smtClean="0"/>
              <a:t>konfigurasi</a:t>
            </a:r>
            <a:r>
              <a:rPr lang="en-US" sz="1800" dirty="0" smtClean="0"/>
              <a:t> </a:t>
            </a:r>
            <a:r>
              <a:rPr lang="en-US" sz="1800" dirty="0" err="1" smtClean="0"/>
              <a:t>menjadi</a:t>
            </a:r>
            <a:r>
              <a:rPr lang="en-US" sz="1800" dirty="0" smtClean="0"/>
              <a:t> access point, </a:t>
            </a:r>
            <a:r>
              <a:rPr lang="en-US" sz="1800" dirty="0" err="1" smtClean="0"/>
              <a:t>sedangkan</a:t>
            </a:r>
            <a:r>
              <a:rPr lang="en-US" sz="1800" dirty="0" smtClean="0"/>
              <a:t> wlan2 </a:t>
            </a:r>
            <a:r>
              <a:rPr lang="en-US" sz="1800" dirty="0" err="1" smtClean="0"/>
              <a:t>merupakan</a:t>
            </a:r>
            <a:r>
              <a:rPr lang="en-US" sz="1800" dirty="0" smtClean="0"/>
              <a:t> virtual AP.</a:t>
            </a:r>
          </a:p>
          <a:p>
            <a:pPr marL="64008" indent="0">
              <a:buNone/>
            </a:pPr>
            <a:endParaRPr lang="en-US" sz="1800" dirty="0"/>
          </a:p>
          <a:p>
            <a:pPr marL="64008" indent="0">
              <a:buNone/>
            </a:pPr>
            <a:r>
              <a:rPr lang="en-US" sz="1800" dirty="0" err="1" smtClean="0"/>
              <a:t>Perlu</a:t>
            </a:r>
            <a:r>
              <a:rPr lang="en-US" sz="1800" dirty="0" smtClean="0"/>
              <a:t> </a:t>
            </a:r>
            <a:r>
              <a:rPr lang="en-US" sz="1800" dirty="0" err="1" smtClean="0"/>
              <a:t>diingat</a:t>
            </a:r>
            <a:r>
              <a:rPr lang="en-US" sz="1800" dirty="0" smtClean="0"/>
              <a:t> interface wlan1 </a:t>
            </a:r>
            <a:r>
              <a:rPr lang="en-US" sz="1800" dirty="0" err="1" smtClean="0"/>
              <a:t>dan</a:t>
            </a:r>
            <a:r>
              <a:rPr lang="en-US" sz="1800" dirty="0" smtClean="0"/>
              <a:t> wlan2 </a:t>
            </a:r>
            <a:r>
              <a:rPr lang="en-US" sz="1800" dirty="0" err="1" smtClean="0"/>
              <a:t>pada</a:t>
            </a:r>
            <a:r>
              <a:rPr lang="en-US" sz="1800" dirty="0" smtClean="0"/>
              <a:t> access point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perlu</a:t>
            </a:r>
            <a:r>
              <a:rPr lang="en-US" sz="1800" dirty="0" smtClean="0"/>
              <a:t> </a:t>
            </a:r>
            <a:r>
              <a:rPr lang="en-US" sz="1800" dirty="0" err="1" smtClean="0"/>
              <a:t>kamu</a:t>
            </a:r>
            <a:r>
              <a:rPr lang="en-US" sz="1800" dirty="0" smtClean="0"/>
              <a:t> </a:t>
            </a:r>
            <a:r>
              <a:rPr lang="en-US" sz="1800" dirty="0" err="1" smtClean="0"/>
              <a:t>tambahkan</a:t>
            </a:r>
            <a:r>
              <a:rPr lang="en-US" sz="1800" dirty="0" smtClean="0"/>
              <a:t> IP address,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dikarenakan</a:t>
            </a:r>
            <a:r>
              <a:rPr lang="en-US" sz="1800" dirty="0" smtClean="0"/>
              <a:t> </a:t>
            </a:r>
            <a:r>
              <a:rPr lang="en-US" sz="1800" dirty="0" err="1" smtClean="0"/>
              <a:t>kedua</a:t>
            </a:r>
            <a:r>
              <a:rPr lang="en-US" sz="1800" dirty="0" smtClean="0"/>
              <a:t> interface </a:t>
            </a:r>
            <a:r>
              <a:rPr lang="en-US" sz="1800" dirty="0" err="1" smtClean="0"/>
              <a:t>wlan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membawa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VLAN ID </a:t>
            </a:r>
            <a:r>
              <a:rPr lang="en-US" sz="1800" dirty="0" err="1" smtClean="0"/>
              <a:t>dari</a:t>
            </a:r>
            <a:r>
              <a:rPr lang="en-US" sz="1800" dirty="0" smtClean="0"/>
              <a:t> router </a:t>
            </a:r>
            <a:r>
              <a:rPr lang="en-US" sz="1800" dirty="0" err="1" smtClean="0"/>
              <a:t>utama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2825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738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2000" dirty="0" err="1" smtClean="0"/>
              <a:t>Berikut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interface wlan1 </a:t>
            </a:r>
            <a:r>
              <a:rPr lang="en-US" sz="2000" dirty="0" err="1" smtClean="0"/>
              <a:t>dan</a:t>
            </a:r>
            <a:r>
              <a:rPr lang="en-US" sz="2000" dirty="0" smtClean="0"/>
              <a:t> wlan2 (VAP) yang </a:t>
            </a:r>
            <a:r>
              <a:rPr lang="en-US" sz="2000" dirty="0" err="1" smtClean="0"/>
              <a:t>sudah</a:t>
            </a:r>
            <a:r>
              <a:rPr lang="en-US" sz="2000" dirty="0" smtClean="0"/>
              <a:t> </a:t>
            </a:r>
            <a:r>
              <a:rPr lang="en-US" sz="2000" dirty="0" err="1" smtClean="0"/>
              <a:t>terkonfigurasi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wireless router</a:t>
            </a:r>
            <a:endParaRPr lang="en-US" sz="2000" dirty="0"/>
          </a:p>
        </p:txBody>
      </p:sp>
      <p:pic>
        <p:nvPicPr>
          <p:cNvPr id="8194" name="Picture 2" descr="E:\SMK AL-AITAAM\gambar vlan\Cara setting VLAN pada jaringan wireless mikrotik 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838698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163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1800" dirty="0" err="1" smtClean="0"/>
              <a:t>Membuat</a:t>
            </a:r>
            <a:r>
              <a:rPr lang="en-US" sz="1800" dirty="0" smtClean="0"/>
              <a:t> interface bridge di wireless router, </a:t>
            </a:r>
            <a:r>
              <a:rPr lang="en-US" sz="1800" dirty="0" err="1" smtClean="0"/>
              <a:t>caranya</a:t>
            </a:r>
            <a:r>
              <a:rPr lang="en-US" sz="1800" dirty="0" smtClean="0"/>
              <a:t> </a:t>
            </a:r>
            <a:r>
              <a:rPr lang="en-US" sz="1800" dirty="0" err="1" smtClean="0"/>
              <a:t>klik</a:t>
            </a:r>
            <a:r>
              <a:rPr lang="en-US" sz="1800" dirty="0" smtClean="0"/>
              <a:t> menu bridge, </a:t>
            </a:r>
            <a:r>
              <a:rPr lang="en-US" sz="1800" dirty="0" err="1" smtClean="0"/>
              <a:t>kemudian</a:t>
            </a:r>
            <a:r>
              <a:rPr lang="en-US" sz="1800" dirty="0" smtClean="0"/>
              <a:t> </a:t>
            </a:r>
            <a:r>
              <a:rPr lang="en-US" sz="1800" dirty="0" err="1" smtClean="0"/>
              <a:t>klik</a:t>
            </a:r>
            <a:r>
              <a:rPr lang="en-US" sz="1800" dirty="0" smtClean="0"/>
              <a:t> </a:t>
            </a:r>
            <a:r>
              <a:rPr lang="en-US" sz="1800" dirty="0" err="1" smtClean="0"/>
              <a:t>tombol</a:t>
            </a:r>
            <a:r>
              <a:rPr lang="en-US" sz="1800" dirty="0" smtClean="0"/>
              <a:t> add (+)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membuat</a:t>
            </a:r>
            <a:r>
              <a:rPr lang="en-US" sz="1800" dirty="0" smtClean="0"/>
              <a:t> interface bridge </a:t>
            </a:r>
            <a:r>
              <a:rPr lang="en-US" sz="1800" dirty="0" err="1" smtClean="0"/>
              <a:t>baru</a:t>
            </a:r>
            <a:r>
              <a:rPr lang="en-US" sz="1800" dirty="0" smtClean="0"/>
              <a:t>,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nama</a:t>
            </a:r>
            <a:r>
              <a:rPr lang="en-US" sz="1800" dirty="0" smtClean="0"/>
              <a:t> interface </a:t>
            </a:r>
            <a:r>
              <a:rPr lang="en-US" sz="1800" dirty="0" err="1" smtClean="0"/>
              <a:t>bridgenya</a:t>
            </a:r>
            <a:r>
              <a:rPr lang="en-US" sz="1800" dirty="0" smtClean="0"/>
              <a:t> </a:t>
            </a:r>
            <a:r>
              <a:rPr lang="en-US" sz="1800" dirty="0" err="1" smtClean="0"/>
              <a:t>beri</a:t>
            </a:r>
            <a:r>
              <a:rPr lang="en-US" sz="1800" dirty="0" smtClean="0"/>
              <a:t> </a:t>
            </a:r>
            <a:r>
              <a:rPr lang="en-US" sz="1800" dirty="0" err="1" smtClean="0"/>
              <a:t>nama</a:t>
            </a:r>
            <a:r>
              <a:rPr lang="en-US" sz="1800" dirty="0" smtClean="0"/>
              <a:t> bridge1</a:t>
            </a:r>
          </a:p>
          <a:p>
            <a:pPr marL="64008" indent="0">
              <a:buNone/>
            </a:pPr>
            <a:r>
              <a:rPr lang="en-US" sz="1800" dirty="0" err="1" smtClean="0"/>
              <a:t>Beralih</a:t>
            </a:r>
            <a:r>
              <a:rPr lang="en-US" sz="1800" dirty="0" smtClean="0"/>
              <a:t> </a:t>
            </a:r>
            <a:r>
              <a:rPr lang="en-US" sz="1800" dirty="0" err="1" smtClean="0"/>
              <a:t>ke</a:t>
            </a:r>
            <a:r>
              <a:rPr lang="en-US" sz="1800" dirty="0" smtClean="0"/>
              <a:t> tab VLAN, kalian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mengaktifkan</a:t>
            </a:r>
            <a:r>
              <a:rPr lang="en-US" sz="1800" dirty="0" smtClean="0"/>
              <a:t> VLAN filtering,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kuncinya</a:t>
            </a:r>
            <a:r>
              <a:rPr lang="en-US" sz="1800" dirty="0" smtClean="0"/>
              <a:t>, </a:t>
            </a:r>
            <a:r>
              <a:rPr lang="en-US" sz="1800" dirty="0" err="1" smtClean="0"/>
              <a:t>fungsi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VLAN filtering </a:t>
            </a:r>
            <a:r>
              <a:rPr lang="en-US" sz="1800" dirty="0" err="1" smtClean="0"/>
              <a:t>ini</a:t>
            </a:r>
            <a:r>
              <a:rPr lang="en-US" sz="1800" dirty="0" smtClean="0"/>
              <a:t> agar interface bridge </a:t>
            </a:r>
            <a:r>
              <a:rPr lang="en-US" sz="1800" dirty="0" err="1" smtClean="0"/>
              <a:t>dapat</a:t>
            </a:r>
            <a:r>
              <a:rPr lang="en-US" sz="1800" dirty="0" smtClean="0"/>
              <a:t> </a:t>
            </a:r>
            <a:r>
              <a:rPr lang="en-US" sz="1800" dirty="0" err="1" smtClean="0"/>
              <a:t>mendistribusikan</a:t>
            </a:r>
            <a:r>
              <a:rPr lang="en-US" sz="1800" dirty="0" smtClean="0"/>
              <a:t>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VLAN ID.</a:t>
            </a:r>
          </a:p>
          <a:p>
            <a:pPr marL="64008" indent="0">
              <a:buNone/>
            </a:pPr>
            <a:endParaRPr lang="en-US" sz="1800" dirty="0"/>
          </a:p>
        </p:txBody>
      </p:sp>
      <p:pic>
        <p:nvPicPr>
          <p:cNvPr id="9218" name="Picture 2" descr="E:\SMK AL-AITAAM\gambar vlan\Cara setting VLAN pada jaringan wireless mikrotik 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2286000"/>
            <a:ext cx="6799778" cy="421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929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738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1800" dirty="0" err="1" smtClean="0"/>
              <a:t>Menambahkan</a:t>
            </a:r>
            <a:r>
              <a:rPr lang="en-US" sz="1800" dirty="0" smtClean="0"/>
              <a:t> interface ether1, wlan1 </a:t>
            </a:r>
            <a:r>
              <a:rPr lang="en-US" sz="1800" dirty="0" err="1" smtClean="0"/>
              <a:t>dan</a:t>
            </a:r>
            <a:r>
              <a:rPr lang="en-US" sz="1800" dirty="0" smtClean="0"/>
              <a:t> wlan2 </a:t>
            </a:r>
            <a:r>
              <a:rPr lang="en-US" sz="1800" dirty="0" err="1" smtClean="0"/>
              <a:t>kedalam</a:t>
            </a:r>
            <a:r>
              <a:rPr lang="en-US" sz="1800" dirty="0" smtClean="0"/>
              <a:t> bridge1, </a:t>
            </a:r>
            <a:r>
              <a:rPr lang="en-US" sz="1800" dirty="0" err="1" smtClean="0"/>
              <a:t>caranya</a:t>
            </a:r>
            <a:r>
              <a:rPr lang="en-US" sz="1800" dirty="0" smtClean="0"/>
              <a:t> </a:t>
            </a:r>
            <a:r>
              <a:rPr lang="en-US" sz="1800" dirty="0" err="1" smtClean="0"/>
              <a:t>klik</a:t>
            </a:r>
            <a:r>
              <a:rPr lang="en-US" sz="1800" dirty="0" smtClean="0"/>
              <a:t> menu </a:t>
            </a:r>
            <a:r>
              <a:rPr lang="en-US" sz="1800" b="1" dirty="0" smtClean="0"/>
              <a:t>bridge </a:t>
            </a:r>
            <a:r>
              <a:rPr lang="en-US" sz="1800" dirty="0" smtClean="0"/>
              <a:t>-&gt; Ports, </a:t>
            </a:r>
            <a:r>
              <a:rPr lang="en-US" sz="1800" dirty="0" err="1" smtClean="0"/>
              <a:t>lalu</a:t>
            </a:r>
            <a:r>
              <a:rPr lang="en-US" sz="1800" dirty="0" smtClean="0"/>
              <a:t> </a:t>
            </a:r>
            <a:r>
              <a:rPr lang="en-US" sz="1800" dirty="0" err="1" smtClean="0"/>
              <a:t>klik</a:t>
            </a:r>
            <a:r>
              <a:rPr lang="en-US" sz="1800" dirty="0" smtClean="0"/>
              <a:t> </a:t>
            </a:r>
            <a:r>
              <a:rPr lang="en-US" sz="1800" dirty="0" err="1" smtClean="0"/>
              <a:t>tombol</a:t>
            </a:r>
            <a:r>
              <a:rPr lang="en-US" sz="1800" dirty="0" smtClean="0"/>
              <a:t> add (+)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menambahkan</a:t>
            </a:r>
            <a:r>
              <a:rPr lang="en-US" sz="1800" dirty="0" smtClean="0"/>
              <a:t> interface ether1 </a:t>
            </a:r>
            <a:r>
              <a:rPr lang="en-US" sz="1800" dirty="0" err="1" smtClean="0"/>
              <a:t>ke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bridge1.</a:t>
            </a:r>
          </a:p>
          <a:p>
            <a:pPr marL="64008" indent="0">
              <a:buNone/>
            </a:pPr>
            <a:endParaRPr lang="en-US" sz="1800" b="1" dirty="0"/>
          </a:p>
          <a:p>
            <a:pPr marL="64008" indent="0">
              <a:buNone/>
            </a:pPr>
            <a:r>
              <a:rPr lang="en-US" sz="1800" dirty="0" err="1" smtClean="0"/>
              <a:t>Dikarenakan</a:t>
            </a:r>
            <a:r>
              <a:rPr lang="en-US" sz="1800" dirty="0" smtClean="0"/>
              <a:t> VLAN </a:t>
            </a:r>
            <a:r>
              <a:rPr lang="en-US" sz="1800" dirty="0" err="1" smtClean="0"/>
              <a:t>akan</a:t>
            </a:r>
            <a:r>
              <a:rPr lang="en-US" sz="1800" dirty="0" smtClean="0"/>
              <a:t>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distribusikan</a:t>
            </a:r>
            <a:r>
              <a:rPr lang="en-US" sz="1800" dirty="0" smtClean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interface wlan1 </a:t>
            </a:r>
            <a:r>
              <a:rPr lang="en-US" sz="1800" dirty="0" err="1" smtClean="0"/>
              <a:t>dan</a:t>
            </a:r>
            <a:r>
              <a:rPr lang="en-US" sz="1800" dirty="0" smtClean="0"/>
              <a:t> wlan2, </a:t>
            </a:r>
            <a:r>
              <a:rPr lang="en-US" sz="1800" dirty="0" err="1" smtClean="0"/>
              <a:t>dimana</a:t>
            </a:r>
            <a:r>
              <a:rPr lang="en-US" sz="1800" dirty="0" smtClean="0"/>
              <a:t> interface </a:t>
            </a:r>
            <a:r>
              <a:rPr lang="en-US" sz="1800" dirty="0" err="1" smtClean="0"/>
              <a:t>wlan</a:t>
            </a:r>
            <a:r>
              <a:rPr lang="en-US" sz="1800" dirty="0" smtClean="0"/>
              <a:t> </a:t>
            </a:r>
            <a:r>
              <a:rPr lang="en-US" sz="1800" dirty="0" err="1" smtClean="0"/>
              <a:t>ini</a:t>
            </a:r>
            <a:r>
              <a:rPr lang="en-US" sz="1800" dirty="0" smtClean="0"/>
              <a:t>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masuk</a:t>
            </a:r>
            <a:r>
              <a:rPr lang="en-US" sz="1800" dirty="0" smtClean="0"/>
              <a:t> </a:t>
            </a:r>
            <a:r>
              <a:rPr lang="en-US" sz="1800" dirty="0" err="1" smtClean="0"/>
              <a:t>ke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switch chipset </a:t>
            </a:r>
            <a:r>
              <a:rPr lang="en-US" sz="1800" dirty="0" err="1" smtClean="0"/>
              <a:t>dan</a:t>
            </a:r>
            <a:r>
              <a:rPr lang="en-US" sz="1800" dirty="0" smtClean="0"/>
              <a:t> traffic layer 2 </a:t>
            </a:r>
            <a:r>
              <a:rPr lang="en-US" sz="1800" dirty="0" err="1" smtClean="0"/>
              <a:t>akan</a:t>
            </a:r>
            <a:r>
              <a:rPr lang="en-US" sz="1800" dirty="0" smtClean="0"/>
              <a:t> di </a:t>
            </a:r>
            <a:r>
              <a:rPr lang="en-US" sz="1800" dirty="0" err="1" smtClean="0"/>
              <a:t>lewatkan</a:t>
            </a:r>
            <a:r>
              <a:rPr lang="en-US" sz="1800" dirty="0" smtClean="0"/>
              <a:t> </a:t>
            </a:r>
            <a:r>
              <a:rPr lang="en-US" sz="1800" dirty="0" err="1" smtClean="0"/>
              <a:t>melalui</a:t>
            </a:r>
            <a:r>
              <a:rPr lang="en-US" sz="1800" dirty="0" smtClean="0"/>
              <a:t> software, </a:t>
            </a:r>
            <a:r>
              <a:rPr lang="en-US" sz="1800" dirty="0" err="1" smtClean="0"/>
              <a:t>maka</a:t>
            </a:r>
            <a:r>
              <a:rPr lang="en-US" sz="1800" dirty="0" smtClean="0"/>
              <a:t> </a:t>
            </a:r>
            <a:r>
              <a:rPr lang="en-US" sz="1800" dirty="0" err="1" smtClean="0"/>
              <a:t>opsi</a:t>
            </a:r>
            <a:r>
              <a:rPr lang="en-US" sz="1800" dirty="0" smtClean="0"/>
              <a:t> Hardware Offload-</a:t>
            </a:r>
            <a:r>
              <a:rPr lang="en-US" sz="1800" dirty="0" err="1" smtClean="0"/>
              <a:t>nya</a:t>
            </a:r>
            <a:r>
              <a:rPr lang="en-US" sz="1800" dirty="0" smtClean="0"/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matikan</a:t>
            </a:r>
            <a:endParaRPr lang="en-US" sz="1800" dirty="0" smtClean="0"/>
          </a:p>
          <a:p>
            <a:pPr marL="64008" indent="0">
              <a:buNone/>
            </a:pPr>
            <a:endParaRPr lang="en-US" sz="1800" dirty="0"/>
          </a:p>
        </p:txBody>
      </p:sp>
      <p:pic>
        <p:nvPicPr>
          <p:cNvPr id="10242" name="Picture 2" descr="E:\SMK AL-AITAAM\gambar vlan\Cara setting VLAN pada jaringan wireless mikrotik 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43200"/>
            <a:ext cx="60960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070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2000" dirty="0" err="1" smtClean="0"/>
              <a:t>Ulangi</a:t>
            </a:r>
            <a:r>
              <a:rPr lang="en-US" sz="2000" dirty="0" smtClean="0"/>
              <a:t> </a:t>
            </a:r>
            <a:r>
              <a:rPr lang="en-US" sz="2000" dirty="0" err="1" smtClean="0"/>
              <a:t>langkah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menambahkan</a:t>
            </a:r>
            <a:r>
              <a:rPr lang="en-US" sz="2000" dirty="0" smtClean="0"/>
              <a:t> interface wlan1 </a:t>
            </a:r>
            <a:r>
              <a:rPr lang="en-US" sz="2000" dirty="0" err="1" smtClean="0"/>
              <a:t>dan</a:t>
            </a:r>
            <a:r>
              <a:rPr lang="en-US" sz="2000" dirty="0" smtClean="0"/>
              <a:t> wlan2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bridge1,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interface wlan1 &amp; wlan2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sedikit</a:t>
            </a:r>
            <a:r>
              <a:rPr lang="en-US" sz="2000" dirty="0" smtClean="0"/>
              <a:t> </a:t>
            </a:r>
            <a:r>
              <a:rPr lang="en-US" sz="2000" dirty="0" err="1" smtClean="0"/>
              <a:t>perbedaan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tab VLAN,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menentukan</a:t>
            </a:r>
            <a:r>
              <a:rPr lang="en-US" sz="2000" dirty="0" smtClean="0"/>
              <a:t> VLAN ID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dilewatkan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kolom</a:t>
            </a:r>
            <a:r>
              <a:rPr lang="en-US" sz="2000" dirty="0" smtClean="0"/>
              <a:t> PVID</a:t>
            </a:r>
          </a:p>
          <a:p>
            <a:pPr marL="64008" indent="0">
              <a:buNone/>
            </a:pPr>
            <a:endParaRPr lang="en-US" sz="2000" dirty="0" smtClean="0"/>
          </a:p>
          <a:p>
            <a:pPr marL="64008" indent="0">
              <a:buNone/>
            </a:pPr>
            <a:r>
              <a:rPr lang="en-US" sz="2000" dirty="0" smtClean="0"/>
              <a:t>* Interface </a:t>
            </a:r>
            <a:r>
              <a:rPr lang="en-US" sz="2000" dirty="0" err="1" smtClean="0"/>
              <a:t>wlan</a:t>
            </a:r>
            <a:r>
              <a:rPr lang="en-US" sz="2000" dirty="0" smtClean="0"/>
              <a:t> 1, PVID-</a:t>
            </a:r>
            <a:r>
              <a:rPr lang="en-US" sz="2000" dirty="0" err="1" smtClean="0"/>
              <a:t>nya</a:t>
            </a:r>
            <a:r>
              <a:rPr lang="en-US" sz="2000" dirty="0" smtClean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 </a:t>
            </a:r>
            <a:r>
              <a:rPr lang="en-US" sz="2000" dirty="0" err="1" smtClean="0"/>
              <a:t>isi</a:t>
            </a:r>
            <a:r>
              <a:rPr lang="en-US" sz="2000" dirty="0" smtClean="0"/>
              <a:t> 10</a:t>
            </a:r>
            <a:endParaRPr lang="en-US" sz="2000" dirty="0"/>
          </a:p>
        </p:txBody>
      </p:sp>
      <p:pic>
        <p:nvPicPr>
          <p:cNvPr id="11266" name="Picture 2" descr="E:\SMK AL-AITAAM\gambar vlan\Cara setting VLAN pada jaringan wireless mikrotik 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878" y="2895600"/>
            <a:ext cx="6096001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539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Interface wlan2, PVID-</a:t>
            </a:r>
            <a:r>
              <a:rPr lang="en-US" dirty="0" err="1" smtClean="0"/>
              <a:t>nya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20</a:t>
            </a:r>
          </a:p>
          <a:p>
            <a:pPr marL="64008" indent="0">
              <a:buNone/>
            </a:pPr>
            <a:endParaRPr lang="en-US" dirty="0"/>
          </a:p>
        </p:txBody>
      </p:sp>
      <p:pic>
        <p:nvPicPr>
          <p:cNvPr id="12290" name="Picture 2" descr="E:\SMK AL-AITAAM\gambar vlan\Cara setting VLAN pada jaringan wireless mikrotik -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95400"/>
            <a:ext cx="60960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251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/>
          <a:lstStyle/>
          <a:p>
            <a:pPr marL="64008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  <p:pic>
        <p:nvPicPr>
          <p:cNvPr id="13314" name="Picture 2" descr="E:\SMK AL-AITAAM\gambar vlan\Cara setting VLAN pada jaringan wireless mikrotik 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780288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802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1800" dirty="0" err="1" smtClean="0"/>
              <a:t>Langkah</a:t>
            </a:r>
            <a:r>
              <a:rPr lang="en-US" sz="1800" dirty="0" smtClean="0"/>
              <a:t> </a:t>
            </a:r>
            <a:r>
              <a:rPr lang="en-US" sz="1800" dirty="0" err="1" smtClean="0"/>
              <a:t>terakhir</a:t>
            </a:r>
            <a:r>
              <a:rPr lang="en-US" sz="1800" dirty="0" smtClean="0"/>
              <a:t>,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menentukan</a:t>
            </a:r>
            <a:r>
              <a:rPr lang="en-US" sz="1800" dirty="0" smtClean="0"/>
              <a:t> tagged (trunk port) </a:t>
            </a:r>
            <a:r>
              <a:rPr lang="en-US" sz="1800" dirty="0" err="1" smtClean="0"/>
              <a:t>dan</a:t>
            </a:r>
            <a:r>
              <a:rPr lang="en-US" sz="1800" dirty="0" smtClean="0"/>
              <a:t> untagged (access port)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cara</a:t>
            </a:r>
            <a:r>
              <a:rPr lang="en-US" sz="1800" dirty="0" smtClean="0"/>
              <a:t> </a:t>
            </a:r>
            <a:r>
              <a:rPr lang="en-US" sz="1800" dirty="0" err="1" smtClean="0"/>
              <a:t>mengklik</a:t>
            </a:r>
            <a:r>
              <a:rPr lang="en-US" sz="1800" dirty="0" smtClean="0"/>
              <a:t> menu </a:t>
            </a:r>
            <a:r>
              <a:rPr lang="en-US" sz="1800" b="1" dirty="0" smtClean="0"/>
              <a:t>bridge</a:t>
            </a:r>
            <a:r>
              <a:rPr lang="en-US" sz="1800" dirty="0" smtClean="0"/>
              <a:t> -&gt; </a:t>
            </a:r>
            <a:r>
              <a:rPr lang="en-US" sz="1800" b="1" dirty="0" smtClean="0"/>
              <a:t>VLANs, </a:t>
            </a:r>
            <a:r>
              <a:rPr lang="en-US" sz="1800" dirty="0" err="1" smtClean="0"/>
              <a:t>kemudian</a:t>
            </a:r>
            <a:r>
              <a:rPr lang="en-US" sz="1800" dirty="0" smtClean="0"/>
              <a:t> </a:t>
            </a:r>
            <a:r>
              <a:rPr lang="en-US" sz="1800" dirty="0" err="1" smtClean="0"/>
              <a:t>klik</a:t>
            </a:r>
            <a:r>
              <a:rPr lang="en-US" sz="1800" dirty="0" smtClean="0"/>
              <a:t> </a:t>
            </a:r>
            <a:r>
              <a:rPr lang="en-US" sz="1800" dirty="0" err="1" smtClean="0"/>
              <a:t>tombol</a:t>
            </a:r>
            <a:r>
              <a:rPr lang="en-US" sz="1800" dirty="0" smtClean="0"/>
              <a:t> add (+)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menambahkan</a:t>
            </a:r>
            <a:r>
              <a:rPr lang="en-US" sz="1800" dirty="0" smtClean="0"/>
              <a:t> bridge VLAN </a:t>
            </a:r>
            <a:r>
              <a:rPr lang="en-US" sz="1800" dirty="0" err="1" smtClean="0"/>
              <a:t>baru</a:t>
            </a:r>
            <a:r>
              <a:rPr lang="en-US" sz="1800" dirty="0" smtClean="0"/>
              <a:t>, </a:t>
            </a:r>
            <a:r>
              <a:rPr lang="en-US" sz="1800" dirty="0" err="1" smtClean="0"/>
              <a:t>lalu</a:t>
            </a:r>
            <a:r>
              <a:rPr lang="en-US" sz="1800" dirty="0" smtClean="0"/>
              <a:t> setting parameter </a:t>
            </a:r>
            <a:r>
              <a:rPr lang="en-US" sz="1800" dirty="0" err="1" smtClean="0"/>
              <a:t>berikut</a:t>
            </a:r>
            <a:endParaRPr lang="en-US" sz="1800" dirty="0" smtClean="0"/>
          </a:p>
          <a:p>
            <a:pPr marL="64008" indent="0">
              <a:buNone/>
            </a:pPr>
            <a:endParaRPr lang="en-US" sz="1800" dirty="0" smtClean="0"/>
          </a:p>
          <a:p>
            <a:pPr marL="64008" indent="0">
              <a:buNone/>
            </a:pPr>
            <a:r>
              <a:rPr lang="en-US" sz="1800" dirty="0" smtClean="0"/>
              <a:t>Bridge VLAN 10 :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Bridge	</a:t>
            </a:r>
            <a:r>
              <a:rPr lang="en-US" sz="1800" dirty="0" smtClean="0"/>
              <a:t>: bridge1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VLAN IDs	</a:t>
            </a:r>
            <a:r>
              <a:rPr lang="en-US" sz="1800" dirty="0" smtClean="0"/>
              <a:t>: 10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Tagged	</a:t>
            </a:r>
            <a:r>
              <a:rPr lang="en-US" sz="1800" dirty="0" smtClean="0"/>
              <a:t>: ether1 (</a:t>
            </a:r>
            <a:r>
              <a:rPr lang="en-US" sz="1800" dirty="0" err="1" smtClean="0"/>
              <a:t>trunking</a:t>
            </a:r>
            <a:r>
              <a:rPr lang="en-US" sz="1800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Untagged	: </a:t>
            </a:r>
            <a:r>
              <a:rPr lang="en-US" sz="1800" dirty="0" smtClean="0"/>
              <a:t>wlan1 (access)</a:t>
            </a:r>
          </a:p>
          <a:p>
            <a:pPr marL="64008" indent="0">
              <a:buNone/>
            </a:pPr>
            <a:endParaRPr lang="en-US" sz="1800" b="1" dirty="0"/>
          </a:p>
          <a:p>
            <a:pPr marL="64008" indent="0">
              <a:buNone/>
            </a:pPr>
            <a:r>
              <a:rPr lang="en-US" sz="1800" dirty="0" smtClean="0"/>
              <a:t>Bridge VLAN 20 :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Bridge	</a:t>
            </a:r>
            <a:r>
              <a:rPr lang="en-US" sz="1800" dirty="0" smtClean="0"/>
              <a:t>: bridge1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VLAN IDs	</a:t>
            </a:r>
            <a:r>
              <a:rPr lang="en-US" sz="1800" dirty="0" smtClean="0"/>
              <a:t>: 20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Tagged	</a:t>
            </a:r>
            <a:r>
              <a:rPr lang="en-US" sz="1800" dirty="0" smtClean="0"/>
              <a:t>: ether1 (</a:t>
            </a:r>
            <a:r>
              <a:rPr lang="en-US" sz="1800" dirty="0" err="1" smtClean="0"/>
              <a:t>trunking</a:t>
            </a:r>
            <a:r>
              <a:rPr lang="en-US" sz="1800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sz="1800" b="1" dirty="0" smtClean="0"/>
              <a:t>Untagged	</a:t>
            </a:r>
            <a:r>
              <a:rPr lang="en-US" sz="1800" dirty="0" smtClean="0"/>
              <a:t>: wlan2 (access)</a:t>
            </a:r>
            <a:endParaRPr lang="en-US" sz="1800" b="1" dirty="0" smtClean="0"/>
          </a:p>
          <a:p>
            <a:pPr marL="6400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1517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72000"/>
          </a:xfrm>
        </p:spPr>
        <p:txBody>
          <a:bodyPr/>
          <a:lstStyle/>
          <a:p>
            <a:pPr marL="64008" indent="0">
              <a:buNone/>
            </a:pPr>
            <a:endParaRPr lang="en-US" dirty="0"/>
          </a:p>
        </p:txBody>
      </p:sp>
      <p:pic>
        <p:nvPicPr>
          <p:cNvPr id="14338" name="Picture 2" descr="E:\SMK AL-AITAAM\gambar vlan\Cara setting VLAN pada jaringan wireless mikrotik -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47" y="990600"/>
            <a:ext cx="8187953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116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/>
          <a:lstStyle/>
          <a:p>
            <a:pPr marL="64008" indent="0">
              <a:buNone/>
            </a:pP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hasilnya</a:t>
            </a:r>
            <a:endParaRPr lang="en-US" dirty="0" smtClean="0"/>
          </a:p>
          <a:p>
            <a:pPr marL="64008" indent="0">
              <a:buNone/>
            </a:pPr>
            <a:endParaRPr lang="en-US" dirty="0"/>
          </a:p>
        </p:txBody>
      </p:sp>
      <p:pic>
        <p:nvPicPr>
          <p:cNvPr id="15362" name="Picture 2" descr="E:\SMK AL-AITAAM\gambar vlan\Cara setting VLAN pada jaringan wireless mikrotik -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8039"/>
            <a:ext cx="82296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21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72000"/>
          </a:xfrm>
        </p:spPr>
        <p:txBody>
          <a:bodyPr/>
          <a:lstStyle/>
          <a:p>
            <a:pPr marL="64008" indent="0">
              <a:buNone/>
            </a:pPr>
            <a:r>
              <a:rPr lang="en-US" dirty="0" smtClean="0"/>
              <a:t>VLAN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mendistribusikan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logic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keterbatasan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port </a:t>
            </a:r>
            <a:r>
              <a:rPr lang="en-US" dirty="0" err="1" smtClean="0"/>
              <a:t>ethernet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9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topologi</a:t>
            </a:r>
            <a:r>
              <a:rPr lang="en-US" sz="2400" dirty="0" smtClean="0"/>
              <a:t> </a:t>
            </a:r>
            <a:r>
              <a:rPr lang="en-US" sz="2400" dirty="0" err="1" smtClean="0"/>
              <a:t>dibawah</a:t>
            </a:r>
            <a:r>
              <a:rPr lang="en-US" sz="2400" dirty="0" smtClean="0"/>
              <a:t>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router yang di </a:t>
            </a:r>
            <a:r>
              <a:rPr lang="en-US" sz="2400" dirty="0" err="1" smtClean="0"/>
              <a:t>konfigurasi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internet gateway (Router </a:t>
            </a:r>
            <a:r>
              <a:rPr lang="en-US" sz="2400" dirty="0" err="1" smtClean="0"/>
              <a:t>Utama</a:t>
            </a:r>
            <a:r>
              <a:rPr lang="en-US" sz="2400" dirty="0" smtClean="0"/>
              <a:t>), </a:t>
            </a:r>
            <a:r>
              <a:rPr lang="en-US" sz="2400" dirty="0" err="1" smtClean="0"/>
              <a:t>dan</a:t>
            </a:r>
            <a:r>
              <a:rPr lang="en-US" sz="2400" dirty="0" smtClean="0"/>
              <a:t> router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accesspoint</a:t>
            </a:r>
            <a:r>
              <a:rPr lang="en-US" sz="2400" dirty="0" smtClean="0"/>
              <a:t> (Wireless router)</a:t>
            </a:r>
            <a:endParaRPr lang="en-US" sz="2400" dirty="0"/>
          </a:p>
        </p:txBody>
      </p:sp>
      <p:pic>
        <p:nvPicPr>
          <p:cNvPr id="1026" name="Picture 2" descr="E:\SMK AL-AITAAM\gambar vlan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24767"/>
            <a:ext cx="7848600" cy="412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19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Konfigurasi</a:t>
            </a:r>
            <a:r>
              <a:rPr lang="en-US" b="1" dirty="0" smtClean="0">
                <a:solidFill>
                  <a:schemeClr val="tx1"/>
                </a:solidFill>
              </a:rPr>
              <a:t> Router </a:t>
            </a:r>
            <a:r>
              <a:rPr lang="en-US" b="1" dirty="0" err="1" smtClean="0">
                <a:solidFill>
                  <a:schemeClr val="tx1"/>
                </a:solidFill>
              </a:rPr>
              <a:t>Utama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0808"/>
          </a:xfrm>
        </p:spPr>
        <p:txBody>
          <a:bodyPr/>
          <a:lstStyle/>
          <a:p>
            <a:pPr marL="64008" indent="0">
              <a:buNone/>
            </a:pPr>
            <a:r>
              <a:rPr lang="en-US" sz="1400" dirty="0" err="1" smtClean="0"/>
              <a:t>Klik</a:t>
            </a:r>
            <a:r>
              <a:rPr lang="en-US" sz="1400" dirty="0" smtClean="0"/>
              <a:t> menu </a:t>
            </a:r>
            <a:r>
              <a:rPr lang="en-US" sz="1400" b="1" dirty="0" smtClean="0"/>
              <a:t>interface</a:t>
            </a:r>
            <a:r>
              <a:rPr lang="en-US" sz="1400" dirty="0" smtClean="0"/>
              <a:t> -&gt; tab VLAN, </a:t>
            </a:r>
            <a:r>
              <a:rPr lang="en-US" sz="1400" dirty="0" err="1" smtClean="0"/>
              <a:t>lalu</a:t>
            </a:r>
            <a:r>
              <a:rPr lang="en-US" sz="1400" dirty="0" smtClean="0"/>
              <a:t> </a:t>
            </a:r>
            <a:r>
              <a:rPr lang="en-US" sz="1400" dirty="0" err="1" smtClean="0"/>
              <a:t>klik</a:t>
            </a:r>
            <a:r>
              <a:rPr lang="en-US" sz="1400" dirty="0" smtClean="0"/>
              <a:t> </a:t>
            </a:r>
            <a:r>
              <a:rPr lang="en-US" sz="1400" dirty="0" err="1" smtClean="0"/>
              <a:t>tombol</a:t>
            </a:r>
            <a:r>
              <a:rPr lang="en-US" sz="1400" dirty="0" smtClean="0"/>
              <a:t> add (+)</a:t>
            </a:r>
          </a:p>
          <a:p>
            <a:pPr marL="64008" indent="0">
              <a:buNone/>
            </a:pPr>
            <a:r>
              <a:rPr lang="en-US" sz="1400" dirty="0" err="1" smtClean="0"/>
              <a:t>Kemudian</a:t>
            </a:r>
            <a:r>
              <a:rPr lang="en-US" sz="1400" dirty="0" smtClean="0"/>
              <a:t> </a:t>
            </a:r>
            <a:r>
              <a:rPr lang="en-US" sz="1400" dirty="0" err="1" smtClean="0"/>
              <a:t>tentukan</a:t>
            </a:r>
            <a:r>
              <a:rPr lang="en-US" sz="1400" dirty="0" smtClean="0"/>
              <a:t> parameter </a:t>
            </a:r>
            <a:r>
              <a:rPr lang="en-US" sz="1400" dirty="0" err="1" smtClean="0"/>
              <a:t>berikut</a:t>
            </a:r>
            <a:r>
              <a:rPr lang="en-US" sz="1400" dirty="0" smtClean="0"/>
              <a:t> </a:t>
            </a:r>
            <a:r>
              <a:rPr lang="en-US" sz="1400" dirty="0" err="1" smtClean="0"/>
              <a:t>ini</a:t>
            </a:r>
            <a:r>
              <a:rPr lang="en-US" sz="1400" dirty="0" smtClean="0"/>
              <a:t>:</a:t>
            </a:r>
          </a:p>
          <a:p>
            <a:pPr>
              <a:buFont typeface="Arial" charset="0"/>
              <a:buChar char="•"/>
            </a:pPr>
            <a:r>
              <a:rPr lang="en-US" sz="1400" dirty="0" smtClean="0"/>
              <a:t>Name	: VLAN 10</a:t>
            </a:r>
          </a:p>
          <a:p>
            <a:pPr>
              <a:buFont typeface="Arial" charset="0"/>
              <a:buChar char="•"/>
            </a:pPr>
            <a:r>
              <a:rPr lang="en-US" sz="1400" dirty="0" smtClean="0"/>
              <a:t>VLAN ID	: 10</a:t>
            </a:r>
          </a:p>
          <a:p>
            <a:pPr>
              <a:buFont typeface="Arial" charset="0"/>
              <a:buChar char="•"/>
            </a:pPr>
            <a:r>
              <a:rPr lang="en-US" sz="1400" dirty="0" smtClean="0"/>
              <a:t>Interface	: ether2 (interface yang </a:t>
            </a:r>
            <a:r>
              <a:rPr lang="en-US" sz="1400" dirty="0" err="1" smtClean="0"/>
              <a:t>mengarah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access point)</a:t>
            </a:r>
          </a:p>
          <a:p>
            <a:pPr marL="64008" indent="0">
              <a:buNone/>
            </a:pPr>
            <a:r>
              <a:rPr lang="en-US" sz="1400" dirty="0" err="1" smtClean="0"/>
              <a:t>Klik</a:t>
            </a:r>
            <a:r>
              <a:rPr lang="en-US" sz="1400" dirty="0" smtClean="0"/>
              <a:t> </a:t>
            </a:r>
            <a:r>
              <a:rPr lang="en-US" sz="1400" dirty="0" err="1" smtClean="0"/>
              <a:t>tombbol</a:t>
            </a:r>
            <a:r>
              <a:rPr lang="en-US" sz="1400" dirty="0" smtClean="0"/>
              <a:t> apply </a:t>
            </a:r>
            <a:r>
              <a:rPr lang="en-US" sz="1400" dirty="0" err="1" smtClean="0"/>
              <a:t>lalu</a:t>
            </a:r>
            <a:r>
              <a:rPr lang="en-US" sz="1400" dirty="0" smtClean="0"/>
              <a:t> ok</a:t>
            </a:r>
          </a:p>
          <a:p>
            <a:pPr marL="64008" indent="0">
              <a:buNone/>
            </a:pPr>
            <a:endParaRPr lang="en-US" sz="2000" dirty="0" smtClean="0"/>
          </a:p>
          <a:p>
            <a:pPr marL="64008" indent="0">
              <a:buNone/>
            </a:pPr>
            <a:endParaRPr lang="en-US" dirty="0"/>
          </a:p>
        </p:txBody>
      </p:sp>
      <p:pic>
        <p:nvPicPr>
          <p:cNvPr id="2050" name="Picture 2" descr="E:\SMK AL-AITAAM\gambar vlan\Create VLAN 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124200"/>
            <a:ext cx="6553200" cy="3406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15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5946"/>
            <a:ext cx="8229600" cy="57690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2400" dirty="0" err="1" smtClean="0"/>
              <a:t>Ulangi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VLAN 20</a:t>
            </a:r>
            <a:endParaRPr lang="en-US" sz="2400" dirty="0"/>
          </a:p>
        </p:txBody>
      </p:sp>
      <p:pic>
        <p:nvPicPr>
          <p:cNvPr id="3074" name="Picture 2" descr="E:\SMK AL-AITAAM\gambar vlan\Create VLAN 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399"/>
            <a:ext cx="6781800" cy="428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273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/>
          <a:lstStyle/>
          <a:p>
            <a:pPr marL="64008" indent="0"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interface VLAN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/>
          </a:p>
        </p:txBody>
      </p:sp>
      <p:pic>
        <p:nvPicPr>
          <p:cNvPr id="4098" name="Picture 2" descr="E:\SMK AL-AITAAM\gambar vlan\Create VLAN 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1752600"/>
            <a:ext cx="7093527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042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/>
          <a:lstStyle/>
          <a:p>
            <a:pPr marL="64008" indent="0">
              <a:buNone/>
            </a:pPr>
            <a:r>
              <a:rPr lang="en-US" dirty="0" err="1" smtClean="0"/>
              <a:t>Vlan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sub-interface </a:t>
            </a:r>
            <a:r>
              <a:rPr lang="en-US" dirty="0" err="1" smtClean="0"/>
              <a:t>dari</a:t>
            </a:r>
            <a:r>
              <a:rPr lang="en-US" dirty="0" smtClean="0"/>
              <a:t> ether2 </a:t>
            </a:r>
            <a:r>
              <a:rPr lang="en-US" dirty="0" err="1" smtClean="0"/>
              <a:t>pada</a:t>
            </a:r>
            <a:r>
              <a:rPr lang="en-US" dirty="0" smtClean="0"/>
              <a:t> tab interface.</a:t>
            </a:r>
            <a:endParaRPr lang="en-US" dirty="0"/>
          </a:p>
        </p:txBody>
      </p:sp>
      <p:pic>
        <p:nvPicPr>
          <p:cNvPr id="5122" name="Picture 2" descr="E:\SMK AL-AITAAM\gambar vlan\Create VLAN 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2286000"/>
            <a:ext cx="7502769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176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738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1400" dirty="0" err="1" smtClean="0"/>
              <a:t>Jika</a:t>
            </a:r>
            <a:r>
              <a:rPr lang="en-US" sz="1400" dirty="0" smtClean="0"/>
              <a:t> interface VLAN </a:t>
            </a:r>
            <a:r>
              <a:rPr lang="en-US" sz="1400" dirty="0" err="1" smtClean="0"/>
              <a:t>sudah</a:t>
            </a:r>
            <a:r>
              <a:rPr lang="en-US" sz="1400" dirty="0" smtClean="0"/>
              <a:t> </a:t>
            </a:r>
            <a:r>
              <a:rPr lang="en-US" sz="1400" dirty="0" err="1" smtClean="0"/>
              <a:t>berhasil</a:t>
            </a:r>
            <a:r>
              <a:rPr lang="en-US" sz="1400" dirty="0" smtClean="0"/>
              <a:t> </a:t>
            </a:r>
            <a:r>
              <a:rPr lang="en-US" sz="1400" dirty="0" err="1" smtClean="0"/>
              <a:t>dibuat</a:t>
            </a:r>
            <a:r>
              <a:rPr lang="en-US" sz="1400" dirty="0" smtClean="0"/>
              <a:t>, </a:t>
            </a:r>
            <a:r>
              <a:rPr lang="en-US" sz="1400" dirty="0" err="1" smtClean="0"/>
              <a:t>selanjutnya</a:t>
            </a:r>
            <a:r>
              <a:rPr lang="en-US" sz="1400" dirty="0" smtClean="0"/>
              <a:t>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harus</a:t>
            </a:r>
            <a:r>
              <a:rPr lang="en-US" sz="1400" dirty="0" smtClean="0"/>
              <a:t> </a:t>
            </a:r>
            <a:r>
              <a:rPr lang="en-US" sz="1400" dirty="0" err="1" smtClean="0"/>
              <a:t>menambahkan</a:t>
            </a:r>
            <a:r>
              <a:rPr lang="en-US" sz="1400" dirty="0" smtClean="0"/>
              <a:t> IP address di </a:t>
            </a:r>
            <a:r>
              <a:rPr lang="en-US" sz="1400" dirty="0" err="1" smtClean="0"/>
              <a:t>masing-masing</a:t>
            </a:r>
            <a:r>
              <a:rPr lang="en-US" sz="1400" dirty="0" smtClean="0"/>
              <a:t> interface VLAN </a:t>
            </a:r>
            <a:r>
              <a:rPr lang="en-US" sz="1400" dirty="0" err="1" smtClean="0"/>
              <a:t>tersebut</a:t>
            </a:r>
            <a:r>
              <a:rPr lang="en-US" sz="1400" dirty="0" smtClean="0"/>
              <a:t>, </a:t>
            </a:r>
            <a:r>
              <a:rPr lang="en-US" sz="1400" dirty="0" err="1" smtClean="0"/>
              <a:t>unutk</a:t>
            </a:r>
            <a:r>
              <a:rPr lang="en-US" sz="1400" dirty="0" smtClean="0"/>
              <a:t> </a:t>
            </a:r>
            <a:r>
              <a:rPr lang="en-US" sz="1400" dirty="0" err="1" smtClean="0"/>
              <a:t>pengalamatan</a:t>
            </a:r>
            <a:r>
              <a:rPr lang="en-US" sz="1400" dirty="0" smtClean="0"/>
              <a:t> IP </a:t>
            </a:r>
            <a:r>
              <a:rPr lang="en-US" sz="1400" dirty="0" err="1" smtClean="0"/>
              <a:t>nya</a:t>
            </a:r>
            <a:r>
              <a:rPr lang="en-US" sz="1400" dirty="0" smtClean="0"/>
              <a:t> </a:t>
            </a:r>
            <a:r>
              <a:rPr lang="en-US" sz="1400" dirty="0" err="1" smtClean="0"/>
              <a:t>disesuaikan</a:t>
            </a:r>
            <a:r>
              <a:rPr lang="en-US" sz="1400" dirty="0" smtClean="0"/>
              <a:t> </a:t>
            </a:r>
            <a:r>
              <a:rPr lang="en-US" sz="1400" dirty="0" err="1" smtClean="0"/>
              <a:t>dengan</a:t>
            </a:r>
            <a:r>
              <a:rPr lang="en-US" sz="1400" dirty="0" smtClean="0"/>
              <a:t> </a:t>
            </a:r>
            <a:r>
              <a:rPr lang="en-US" sz="1400" dirty="0" err="1" smtClean="0"/>
              <a:t>topologi</a:t>
            </a:r>
            <a:r>
              <a:rPr lang="en-US" sz="1400" dirty="0" smtClean="0"/>
              <a:t> di </a:t>
            </a:r>
            <a:r>
              <a:rPr lang="en-US" sz="1400" dirty="0" err="1" smtClean="0"/>
              <a:t>atas</a:t>
            </a:r>
            <a:r>
              <a:rPr lang="en-US" sz="1400" dirty="0" smtClean="0"/>
              <a:t>, </a:t>
            </a:r>
            <a:r>
              <a:rPr lang="en-US" sz="1400" dirty="0" err="1" smtClean="0"/>
              <a:t>yaitu</a:t>
            </a:r>
            <a:r>
              <a:rPr lang="en-US" sz="1400" dirty="0" smtClean="0"/>
              <a:t>:</a:t>
            </a:r>
          </a:p>
          <a:p>
            <a:pPr>
              <a:buFont typeface="Arial" charset="0"/>
              <a:buChar char="•"/>
            </a:pPr>
            <a:r>
              <a:rPr lang="en-US" sz="1400" dirty="0" smtClean="0"/>
              <a:t>VLAN 10	: 172.20.10.0/24</a:t>
            </a:r>
          </a:p>
          <a:p>
            <a:pPr>
              <a:buFont typeface="Arial" charset="0"/>
              <a:buChar char="•"/>
            </a:pPr>
            <a:r>
              <a:rPr lang="en-US" sz="1400" dirty="0" smtClean="0"/>
              <a:t>VLAN 20	: 192.168.1.0/24</a:t>
            </a:r>
          </a:p>
          <a:p>
            <a:pPr marL="64008" indent="0">
              <a:buNone/>
            </a:pPr>
            <a:r>
              <a:rPr lang="en-US" sz="1400" dirty="0" err="1" smtClean="0"/>
              <a:t>Klik</a:t>
            </a:r>
            <a:r>
              <a:rPr lang="en-US" sz="1400" dirty="0" smtClean="0"/>
              <a:t> menu IP -&gt; Addresses, </a:t>
            </a:r>
            <a:r>
              <a:rPr lang="en-US" sz="1400" dirty="0" err="1" smtClean="0"/>
              <a:t>kemudian</a:t>
            </a:r>
            <a:r>
              <a:rPr lang="en-US" sz="1400" dirty="0" smtClean="0"/>
              <a:t> </a:t>
            </a:r>
            <a:r>
              <a:rPr lang="en-US" sz="1400" dirty="0" err="1" smtClean="0"/>
              <a:t>klik</a:t>
            </a:r>
            <a:r>
              <a:rPr lang="en-US" sz="1400" dirty="0" smtClean="0"/>
              <a:t> </a:t>
            </a:r>
            <a:r>
              <a:rPr lang="en-US" sz="1400" dirty="0" err="1" smtClean="0"/>
              <a:t>tombol</a:t>
            </a:r>
            <a:r>
              <a:rPr lang="en-US" sz="1400" dirty="0" smtClean="0"/>
              <a:t> add (+)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menambahkan</a:t>
            </a:r>
            <a:r>
              <a:rPr lang="en-US" sz="1400" dirty="0" smtClean="0"/>
              <a:t> IP address </a:t>
            </a:r>
            <a:r>
              <a:rPr lang="en-US" sz="1400" dirty="0" err="1" smtClean="0"/>
              <a:t>baru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pic>
        <p:nvPicPr>
          <p:cNvPr id="6146" name="Picture 2" descr="E:\SMK AL-AITAAM\gambar vlan\Add IP address 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590800"/>
            <a:ext cx="3438525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E:\SMK AL-AITAAM\gambar vlan\Add IP address 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725" y="2590800"/>
            <a:ext cx="34290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032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/>
          <a:lstStyle/>
          <a:p>
            <a:pPr marL="64008" indent="0">
              <a:buNone/>
            </a:pPr>
            <a:r>
              <a:rPr lang="en-US" dirty="0" err="1" smtClean="0"/>
              <a:t>Hasil</a:t>
            </a:r>
            <a:r>
              <a:rPr lang="en-US" dirty="0" smtClean="0"/>
              <a:t> IP Address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endParaRPr lang="en-US" dirty="0"/>
          </a:p>
        </p:txBody>
      </p:sp>
      <p:pic>
        <p:nvPicPr>
          <p:cNvPr id="7170" name="Picture 2" descr="E:\SMK AL-AITAAM\gambar vlan\Add IP address 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62138"/>
            <a:ext cx="4480026" cy="331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1507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80</TotalTime>
  <Words>495</Words>
  <Application>Microsoft Office PowerPoint</Application>
  <PresentationFormat>On-screen Show (4:3)</PresentationFormat>
  <Paragraphs>51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Verve</vt:lpstr>
      <vt:lpstr>PENERAPAN VLAN PADA JARINGAN WIRELESS BERBASIS MIKROTIK</vt:lpstr>
      <vt:lpstr>PowerPoint Presentation</vt:lpstr>
      <vt:lpstr>PowerPoint Presentation</vt:lpstr>
      <vt:lpstr>Konfigurasi Router Utama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Setting VLAN pada jaringan wireless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PENERAPAN VLAN PADA JARINGAN WIRELESS BERBASIS MIKROTIK</dc:title>
  <dc:creator>PUTRAFERRYBAG</dc:creator>
  <cp:lastModifiedBy>PUTRAFERRYBAG</cp:lastModifiedBy>
  <cp:revision>8</cp:revision>
  <dcterms:created xsi:type="dcterms:W3CDTF">2023-01-10T12:40:18Z</dcterms:created>
  <dcterms:modified xsi:type="dcterms:W3CDTF">2023-01-10T14:00:38Z</dcterms:modified>
</cp:coreProperties>
</file>